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6" r:id="rId5"/>
    <p:sldId id="257" r:id="rId6"/>
    <p:sldId id="258" r:id="rId7"/>
    <p:sldId id="263" r:id="rId8"/>
    <p:sldId id="260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25EB0C-C19A-CBDD-690E-B4B06A6A78B3}" v="57" dt="2023-08-24T11:46:24.451"/>
    <p1510:client id="{B8ECDF96-31CE-47FA-AAC2-A7D0895687EC}" v="6" dt="2022-10-26T07:40:17.798"/>
    <p1510:client id="{FAA00AEB-52E3-FFF7-D7C3-3D0800B643E8}" v="524" dt="2023-08-24T09:23:59.2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9918" autoAdjust="0"/>
  </p:normalViewPr>
  <p:slideViewPr>
    <p:cSldViewPr snapToGrid="0">
      <p:cViewPr varScale="1">
        <p:scale>
          <a:sx n="46" d="100"/>
          <a:sy n="46" d="100"/>
        </p:scale>
        <p:origin x="14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45EAD6-5F71-4F80-817C-533B471AE781}" type="datetimeFigureOut">
              <a:rPr lang="sv-SE" smtClean="0"/>
              <a:t>2023-10-10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C0EE80-7C40-46EB-B946-AA40360701D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3462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C0EE80-7C40-46EB-B946-AA40360701D6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668323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sv-S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/>
            </a:endParaRPr>
          </a:p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C0EE80-7C40-46EB-B946-AA40360701D6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058454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828040">
              <a:lnSpc>
                <a:spcPct val="107000"/>
              </a:lnSpc>
              <a:spcAft>
                <a:spcPts val="800"/>
              </a:spcAft>
            </a:pPr>
            <a:endParaRPr lang="sv-SE" sz="1800" dirty="0">
              <a:cs typeface="Calibri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C0EE80-7C40-46EB-B946-AA40360701D6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2136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8F3C196-400B-7F85-385F-4288035BBC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A3B9B90-AB4C-E500-201F-F993A7FB51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A8FD227-B0FF-4FA2-5CCE-0EDF21427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5703-50BB-4E68-B986-D3637AA57A90}" type="datetimeFigureOut">
              <a:rPr lang="sv-SE" smtClean="0"/>
              <a:t>2023-10-10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00C20D7-46B1-1BF5-5482-55D6922B2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C019D47-B7F1-4B36-440F-6C73A32BA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C5E01-AAF5-4713-AAF4-7968846D86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0629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E4CD1A6-E209-2D72-1E98-89C254E15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22B67426-B330-76F0-5763-36C1ACDE3F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56D6E83-5F85-14CC-EA60-21F840C9B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5703-50BB-4E68-B986-D3637AA57A90}" type="datetimeFigureOut">
              <a:rPr lang="sv-SE" smtClean="0"/>
              <a:t>2023-10-10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0555FB2-490F-A2FA-94F6-A22735730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8E180CF-84B6-676F-55CD-C574A66B2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C5E01-AAF5-4713-AAF4-7968846D86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0495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4D92A321-A075-FA63-96E9-FE7948B3F8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45273A14-9A40-9589-48C4-BD5E772236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99B7E5E-62B8-A909-D7A7-27E3A4CF0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5703-50BB-4E68-B986-D3637AA57A90}" type="datetimeFigureOut">
              <a:rPr lang="sv-SE" smtClean="0"/>
              <a:t>2023-10-10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07E04FF-0848-9A41-69F5-7C281560D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240102F-3138-8B39-26C6-74DBFDF9F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C5E01-AAF5-4713-AAF4-7968846D86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0131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F632E7-F824-E9CA-998F-D4FB72CDC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DD235C8-A5F3-EA24-4806-0928344966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678052B-D27D-3929-666D-5CF39D4C2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5703-50BB-4E68-B986-D3637AA57A90}" type="datetimeFigureOut">
              <a:rPr lang="sv-SE" smtClean="0"/>
              <a:t>2023-10-10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D446C17-8EC2-771A-EC70-013F8160E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8295A3-A1DD-81D3-E32D-7D1F85487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C5E01-AAF5-4713-AAF4-7968846D86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67073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C804FE6-60E1-B650-8483-A3F77671B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061E673-C1A4-1851-9CEC-7E8EB33642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826F3CA-6699-4405-4D08-8684F85A5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5703-50BB-4E68-B986-D3637AA57A90}" type="datetimeFigureOut">
              <a:rPr lang="sv-SE" smtClean="0"/>
              <a:t>2023-10-10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9124DE8-17B5-6064-3D97-6198349F3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FC28C3A-14EE-306F-C03B-F72D678F0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C5E01-AAF5-4713-AAF4-7968846D86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4146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7C7DEE3-67A3-32D5-E713-572F2D0A2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59999BB-2A7C-361F-923E-50CF5759D2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C68EBC1-2E45-B406-B5D4-7490014E21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F62A368-F54C-249C-50F7-BF00E3BF4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5703-50BB-4E68-B986-D3637AA57A90}" type="datetimeFigureOut">
              <a:rPr lang="sv-SE" smtClean="0"/>
              <a:t>2023-10-10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844E5CF-D2E6-58E3-F237-F9361CEAE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27D022B-8619-6160-0331-D84EEEB77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C5E01-AAF5-4713-AAF4-7968846D86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56536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27403FF-CA49-12CC-4B84-F0DBF5EAF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6B8A46F-F002-8144-3334-DF894785B1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B128263-E42D-B88D-B7D7-122AD2064F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2DFD2A99-9505-EA88-B3EE-2A48ED47C0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B4662CF-3941-59FE-AF8A-5E18D26BFB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D5A489C5-25DB-7CF0-3DB0-53ED82ABA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5703-50BB-4E68-B986-D3637AA57A90}" type="datetimeFigureOut">
              <a:rPr lang="sv-SE" smtClean="0"/>
              <a:t>2023-10-10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EC28CC59-9005-0FBD-AC3A-F8CB1F45C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003817A0-8CB3-CE7A-1B6A-4A8AADB7F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C5E01-AAF5-4713-AAF4-7968846D86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4905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EBD6D42-F562-5E2E-12B2-38A1F54D8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8EE27EE-577A-EE9B-821F-A08805E83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5703-50BB-4E68-B986-D3637AA57A90}" type="datetimeFigureOut">
              <a:rPr lang="sv-SE" smtClean="0"/>
              <a:t>2023-10-10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CD43209-4B2D-2122-1D0E-7E7B881F0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E880099-CFD6-43E7-2F22-F45990DB2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C5E01-AAF5-4713-AAF4-7968846D86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1191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6E25F6C2-48F1-757C-2291-27DBE0EBE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5703-50BB-4E68-B986-D3637AA57A90}" type="datetimeFigureOut">
              <a:rPr lang="sv-SE" smtClean="0"/>
              <a:t>2023-10-10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F4379D14-9D42-AFCC-1EC9-609B56699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5FACAE48-D320-0647-7CA5-149F6284C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C5E01-AAF5-4713-AAF4-7968846D86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2014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17B78E2-D8B9-998B-ACDE-2D858845C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BFD3119-33FC-23A7-9662-8C970A30C2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1AAD73A-00D5-36C8-A6C1-363E7B9595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88E5F46-DFB9-155A-F0BD-B5A31E77B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5703-50BB-4E68-B986-D3637AA57A90}" type="datetimeFigureOut">
              <a:rPr lang="sv-SE" smtClean="0"/>
              <a:t>2023-10-10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E159CCE-F2FF-03A4-E664-CA3878D93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07D0FE3-F51E-5DF8-9BA2-2791CEEC2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C5E01-AAF5-4713-AAF4-7968846D86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2830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319BD46-6499-921F-CE66-713CBF618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6956AF87-1B71-B230-FE1C-97D8955196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CE645DB-FD43-B63F-7308-957FC18C6B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C7172F1-5DAF-F311-368A-C2AEC9FA9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5703-50BB-4E68-B986-D3637AA57A90}" type="datetimeFigureOut">
              <a:rPr lang="sv-SE" smtClean="0"/>
              <a:t>2023-10-10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F1E23CB-3C02-0D8A-1296-4A51FABB9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0400B34-FD7B-E3B9-457F-1459D6490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C5E01-AAF5-4713-AAF4-7968846D86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646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3EDC9D2F-340A-E4AC-A36E-7CBBED7DB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84B2E4E-9354-343C-B675-BE0C967B08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4946675-4ED2-82A5-E730-F435196EC7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45703-50BB-4E68-B986-D3637AA57A90}" type="datetimeFigureOut">
              <a:rPr lang="sv-SE" smtClean="0"/>
              <a:t>2023-10-10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4F32FB5-67AF-BE26-D307-D7FEAFC60D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DADD6F2-8A5B-2FC5-F231-2C7ACFFE54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C5E01-AAF5-4713-AAF4-7968846D86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0440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BB0DDD-F0EB-9AA4-0729-5A7D644F55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Mall för presentation till seminarietillfälle om organisering </a:t>
            </a:r>
            <a:r>
              <a:rPr lang="sv-SE" dirty="0" err="1"/>
              <a:t>JiHU</a:t>
            </a:r>
            <a:r>
              <a:rPr lang="sv-SE" dirty="0"/>
              <a:t> </a:t>
            </a:r>
            <a:endParaRPr lang="sv-SE" dirty="0">
              <a:cs typeface="Calibri Light"/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3667FAB-61C8-BC30-26AC-6DDE13ACE3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12532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9D50361-8DC6-8E8E-3556-38A85D8A1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Anvisningar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60C169F-52B6-6136-9DCC-86BA68EBD1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Presentationen hålls av ledningsfunktion</a:t>
            </a:r>
          </a:p>
          <a:p>
            <a:r>
              <a:rPr lang="sv-SE" dirty="0"/>
              <a:t>7 min per lärosäte</a:t>
            </a:r>
            <a:endParaRPr lang="sv-SE">
              <a:cs typeface="Calibri"/>
            </a:endParaRPr>
          </a:p>
          <a:p>
            <a:r>
              <a:rPr lang="sv-SE" dirty="0"/>
              <a:t>Skicka bilderna senast en vecka inför seminarietillfället så vi kan sätta samman ett bildspel</a:t>
            </a:r>
            <a:endParaRPr lang="sv-SE" dirty="0">
              <a:cs typeface="Calibri"/>
            </a:endParaRPr>
          </a:p>
          <a:p>
            <a:r>
              <a:rPr lang="sv-SE" dirty="0"/>
              <a:t>Syftet är att skapa bra förutsättningar för samtal mellan lärosäten</a:t>
            </a:r>
            <a:endParaRPr lang="sv-SE" dirty="0">
              <a:cs typeface="Calibri" panose="020F0502020204030204"/>
            </a:endParaRPr>
          </a:p>
          <a:p>
            <a:r>
              <a:rPr lang="sv-SE" dirty="0"/>
              <a:t>Använd gärna er egen mall för </a:t>
            </a:r>
            <a:r>
              <a:rPr lang="sv-SE" dirty="0" err="1"/>
              <a:t>PPt</a:t>
            </a:r>
          </a:p>
        </p:txBody>
      </p:sp>
    </p:spTree>
    <p:extLst>
      <p:ext uri="{BB962C8B-B14F-4D97-AF65-F5344CB8AC3E}">
        <p14:creationId xmlns:p14="http://schemas.microsoft.com/office/powerpoint/2010/main" val="735591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83870B4-748D-D6E7-A3CF-9B86A7196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Lärosätets organisering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EF67BB9-25C6-8AC6-87D7-680284331C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>
                <a:cs typeface="Calibri"/>
              </a:rPr>
              <a:t>Presentera kort: </a:t>
            </a:r>
            <a:endParaRPr lang="sv-SE"/>
          </a:p>
          <a:p>
            <a:pPr lvl="1"/>
            <a:r>
              <a:rPr lang="sv-SE" dirty="0">
                <a:cs typeface="Calibri"/>
              </a:rPr>
              <a:t>hur lärosätet är organiserat, exempelvis genom en organisationsskiss</a:t>
            </a:r>
          </a:p>
          <a:p>
            <a:pPr lvl="1"/>
            <a:r>
              <a:rPr lang="sv-SE" dirty="0">
                <a:cs typeface="Calibri"/>
              </a:rPr>
              <a:t>hur ni har organiserat arbetet för att omsätta er inriktning för jämställdhetsintegrering </a:t>
            </a:r>
          </a:p>
          <a:p>
            <a:pPr lvl="1"/>
            <a:r>
              <a:rPr lang="sv-SE" dirty="0">
                <a:cs typeface="Calibri"/>
              </a:rPr>
              <a:t>huruvida ni samorganiserar arbetet med jämställdhetsintegrering med närliggande uppdrag</a:t>
            </a:r>
          </a:p>
          <a:p>
            <a:pPr lvl="1"/>
            <a:endParaRPr lang="sv-SE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52951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6DC4E1B-FE9C-D28F-24E7-9D5CD0FA7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cs typeface="Calibri Light"/>
              </a:rPr>
              <a:t>Målsättningar för arbetet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604571F-43D0-9531-2E77-98B9769C42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>
                <a:cs typeface="Calibri"/>
              </a:rPr>
              <a:t>Presentera:</a:t>
            </a:r>
          </a:p>
          <a:p>
            <a:pPr lvl="1"/>
            <a:r>
              <a:rPr lang="sv-SE" dirty="0">
                <a:cs typeface="Calibri"/>
              </a:rPr>
              <a:t>övergripande målsättningar för arbetet med jämställdhetsintegrering (utgå från er inriktning för jämställdhetsintegrering)</a:t>
            </a:r>
          </a:p>
          <a:p>
            <a:pPr lvl="1"/>
            <a:endParaRPr lang="sv-SE" dirty="0">
              <a:cs typeface="Calibri"/>
            </a:endParaRPr>
          </a:p>
          <a:p>
            <a:pPr marL="457200" lvl="1" indent="0">
              <a:buNone/>
            </a:pPr>
            <a:endParaRPr lang="sv-SE" dirty="0">
              <a:cs typeface="Calibri"/>
            </a:endParaRPr>
          </a:p>
          <a:p>
            <a:endParaRPr lang="sv-SE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24977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707B73B-D127-86F7-54AA-CF5D9C8EA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Lärande exempel </a:t>
            </a:r>
            <a:endParaRPr lang="sv-SE">
              <a:cs typeface="Calibri Light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0A4BF63-357E-0766-8F5B-BB0E17894B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>
                <a:cs typeface="Calibri"/>
              </a:rPr>
              <a:t>Presentera</a:t>
            </a:r>
          </a:p>
          <a:p>
            <a:pPr lvl="1"/>
            <a:r>
              <a:rPr lang="sv-SE" dirty="0">
                <a:cs typeface="Calibri"/>
              </a:rPr>
              <a:t>framgångsfaktorer i ert sätt att organisera arbetet för att det ska leda till förändring och resultat. Ge gärna konkreta exempel.  </a:t>
            </a:r>
          </a:p>
          <a:p>
            <a:pPr lvl="1"/>
            <a:endParaRPr lang="sv-SE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29608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BF781CC2FDFDC42B294225D03FAC8B1" ma:contentTypeVersion="0" ma:contentTypeDescription="Skapa ett nytt dokument." ma:contentTypeScope="" ma:versionID="fea8704d9e4c392298b84dcd430867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7281aae1f70346f53b1150ef5abfba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8ED9974-CF30-41D4-96E2-87B65E364E15}">
  <ds:schemaRefs>
    <ds:schemaRef ds:uri="http://www.w3.org/XML/1998/namespace"/>
    <ds:schemaRef ds:uri="http://purl.org/dc/terms/"/>
    <ds:schemaRef ds:uri="2eb04464-2abe-463b-9859-5da49c289782"/>
    <ds:schemaRef ds:uri="http://schemas.microsoft.com/office/2006/documentManagement/types"/>
    <ds:schemaRef ds:uri="a9d4d811-1907-43d0-941b-787228262afc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FD8F76E-231B-490B-AA4B-6BAF41EF42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BA3A7A5-2377-4036-AA02-0F4E343BB72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130</Words>
  <Application>Microsoft Office PowerPoint</Application>
  <PresentationFormat>Bredbild</PresentationFormat>
  <Paragraphs>22</Paragraphs>
  <Slides>5</Slides>
  <Notes>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Office-tema</vt:lpstr>
      <vt:lpstr>Mall för presentation till seminarietillfälle om organisering JiHU </vt:lpstr>
      <vt:lpstr>Anvisningar </vt:lpstr>
      <vt:lpstr>Lärosätets organisering</vt:lpstr>
      <vt:lpstr>Målsättningar för arbetet</vt:lpstr>
      <vt:lpstr>Lärande exempel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Mall för presentation till träff 1 JiM+</dc:title>
  <dc:creator>Johanna Sjons</dc:creator>
  <cp:lastModifiedBy>Marie Andersson</cp:lastModifiedBy>
  <cp:revision>157</cp:revision>
  <dcterms:created xsi:type="dcterms:W3CDTF">2022-06-27T06:04:07Z</dcterms:created>
  <dcterms:modified xsi:type="dcterms:W3CDTF">2023-10-10T06:53:04Z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0x0101002BF781CC2FDFDC42B294225D03FAC8B1</vt:lpwstr>
  </property>
</Properties>
</file>