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60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0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Moberg" userId="S::sandra.moberg@jamstalldhetsmyndigheten.se::d4d04b63-92d0-4fff-81ac-aeaba0b320ba" providerId="AD" clId="Web-{FAA00AEB-52E3-FFF7-D7C3-3D0800B643E8}"/>
    <pc:docChg chg="addSld delSld modSld">
      <pc:chgData name="Sandra Moberg" userId="S::sandra.moberg@jamstalldhetsmyndigheten.se::d4d04b63-92d0-4fff-81ac-aeaba0b320ba" providerId="AD" clId="Web-{FAA00AEB-52E3-FFF7-D7C3-3D0800B643E8}" dt="2023-08-24T09:23:59.274" v="512" actId="20577"/>
      <pc:docMkLst>
        <pc:docMk/>
      </pc:docMkLst>
      <pc:sldChg chg="modSp">
        <pc:chgData name="Sandra Moberg" userId="S::sandra.moberg@jamstalldhetsmyndigheten.se::d4d04b63-92d0-4fff-81ac-aeaba0b320ba" providerId="AD" clId="Web-{FAA00AEB-52E3-FFF7-D7C3-3D0800B643E8}" dt="2023-08-24T09:01:51.962" v="15" actId="20577"/>
        <pc:sldMkLst>
          <pc:docMk/>
          <pc:sldMk cId="1012532785" sldId="256"/>
        </pc:sldMkLst>
        <pc:spChg chg="mod">
          <ac:chgData name="Sandra Moberg" userId="S::sandra.moberg@jamstalldhetsmyndigheten.se::d4d04b63-92d0-4fff-81ac-aeaba0b320ba" providerId="AD" clId="Web-{FAA00AEB-52E3-FFF7-D7C3-3D0800B643E8}" dt="2023-08-24T09:01:51.962" v="15" actId="20577"/>
          <ac:spMkLst>
            <pc:docMk/>
            <pc:sldMk cId="1012532785" sldId="256"/>
            <ac:spMk id="2" creationId="{8EBB0DDD-F0EB-9AA4-0729-5A7D644F552B}"/>
          </ac:spMkLst>
        </pc:spChg>
      </pc:sldChg>
      <pc:sldChg chg="modSp modNotes">
        <pc:chgData name="Sandra Moberg" userId="S::sandra.moberg@jamstalldhetsmyndigheten.se::d4d04b63-92d0-4fff-81ac-aeaba0b320ba" providerId="AD" clId="Web-{FAA00AEB-52E3-FFF7-D7C3-3D0800B643E8}" dt="2023-08-24T09:21:11.502" v="488" actId="20577"/>
        <pc:sldMkLst>
          <pc:docMk/>
          <pc:sldMk cId="735591462" sldId="257"/>
        </pc:sldMkLst>
        <pc:spChg chg="mod">
          <ac:chgData name="Sandra Moberg" userId="S::sandra.moberg@jamstalldhetsmyndigheten.se::d4d04b63-92d0-4fff-81ac-aeaba0b320ba" providerId="AD" clId="Web-{FAA00AEB-52E3-FFF7-D7C3-3D0800B643E8}" dt="2023-08-24T09:21:11.502" v="488" actId="20577"/>
          <ac:spMkLst>
            <pc:docMk/>
            <pc:sldMk cId="735591462" sldId="257"/>
            <ac:spMk id="3" creationId="{B60C169F-52B6-6136-9DCC-86BA68EBD117}"/>
          </ac:spMkLst>
        </pc:spChg>
      </pc:sldChg>
      <pc:sldChg chg="addSp delSp modSp modNotes">
        <pc:chgData name="Sandra Moberg" userId="S::sandra.moberg@jamstalldhetsmyndigheten.se::d4d04b63-92d0-4fff-81ac-aeaba0b320ba" providerId="AD" clId="Web-{FAA00AEB-52E3-FFF7-D7C3-3D0800B643E8}" dt="2023-08-24T09:21:48.425" v="504" actId="20577"/>
        <pc:sldMkLst>
          <pc:docMk/>
          <pc:sldMk cId="2652951960" sldId="258"/>
        </pc:sldMkLst>
        <pc:spChg chg="mod">
          <ac:chgData name="Sandra Moberg" userId="S::sandra.moberg@jamstalldhetsmyndigheten.se::d4d04b63-92d0-4fff-81ac-aeaba0b320ba" providerId="AD" clId="Web-{FAA00AEB-52E3-FFF7-D7C3-3D0800B643E8}" dt="2023-08-24T09:02:58.448" v="44" actId="20577"/>
          <ac:spMkLst>
            <pc:docMk/>
            <pc:sldMk cId="2652951960" sldId="258"/>
            <ac:spMk id="2" creationId="{883870B4-748D-D6E7-A3CF-9B86A71965C0}"/>
          </ac:spMkLst>
        </pc:spChg>
        <pc:spChg chg="mod">
          <ac:chgData name="Sandra Moberg" userId="S::sandra.moberg@jamstalldhetsmyndigheten.se::d4d04b63-92d0-4fff-81ac-aeaba0b320ba" providerId="AD" clId="Web-{FAA00AEB-52E3-FFF7-D7C3-3D0800B643E8}" dt="2023-08-24T09:21:48.425" v="504" actId="20577"/>
          <ac:spMkLst>
            <pc:docMk/>
            <pc:sldMk cId="2652951960" sldId="258"/>
            <ac:spMk id="3" creationId="{9EF67BB9-25C6-8AC6-87D7-680284331C85}"/>
          </ac:spMkLst>
        </pc:spChg>
        <pc:spChg chg="add del mod">
          <ac:chgData name="Sandra Moberg" userId="S::sandra.moberg@jamstalldhetsmyndigheten.se::d4d04b63-92d0-4fff-81ac-aeaba0b320ba" providerId="AD" clId="Web-{FAA00AEB-52E3-FFF7-D7C3-3D0800B643E8}" dt="2023-08-24T09:04:33.186" v="82"/>
          <ac:spMkLst>
            <pc:docMk/>
            <pc:sldMk cId="2652951960" sldId="258"/>
            <ac:spMk id="4" creationId="{BADF8BD9-4976-FD1D-E88F-3944878BCC80}"/>
          </ac:spMkLst>
        </pc:spChg>
      </pc:sldChg>
      <pc:sldChg chg="del">
        <pc:chgData name="Sandra Moberg" userId="S::sandra.moberg@jamstalldhetsmyndigheten.se::d4d04b63-92d0-4fff-81ac-aeaba0b320ba" providerId="AD" clId="Web-{FAA00AEB-52E3-FFF7-D7C3-3D0800B643E8}" dt="2023-08-24T09:08:35.194" v="195"/>
        <pc:sldMkLst>
          <pc:docMk/>
          <pc:sldMk cId="1659972997" sldId="259"/>
        </pc:sldMkLst>
      </pc:sldChg>
      <pc:sldChg chg="modSp modNotes">
        <pc:chgData name="Sandra Moberg" userId="S::sandra.moberg@jamstalldhetsmyndigheten.se::d4d04b63-92d0-4fff-81ac-aeaba0b320ba" providerId="AD" clId="Web-{FAA00AEB-52E3-FFF7-D7C3-3D0800B643E8}" dt="2023-08-24T09:23:59.274" v="512" actId="20577"/>
        <pc:sldMkLst>
          <pc:docMk/>
          <pc:sldMk cId="3829608702" sldId="260"/>
        </pc:sldMkLst>
        <pc:spChg chg="mod">
          <ac:chgData name="Sandra Moberg" userId="S::sandra.moberg@jamstalldhetsmyndigheten.se::d4d04b63-92d0-4fff-81ac-aeaba0b320ba" providerId="AD" clId="Web-{FAA00AEB-52E3-FFF7-D7C3-3D0800B643E8}" dt="2023-08-24T09:12:09.405" v="232" actId="20577"/>
          <ac:spMkLst>
            <pc:docMk/>
            <pc:sldMk cId="3829608702" sldId="260"/>
            <ac:spMk id="2" creationId="{4707B73B-D127-86F7-54AA-CF5D9C8EAA8A}"/>
          </ac:spMkLst>
        </pc:spChg>
        <pc:spChg chg="mod">
          <ac:chgData name="Sandra Moberg" userId="S::sandra.moberg@jamstalldhetsmyndigheten.se::d4d04b63-92d0-4fff-81ac-aeaba0b320ba" providerId="AD" clId="Web-{FAA00AEB-52E3-FFF7-D7C3-3D0800B643E8}" dt="2023-08-24T09:23:59.274" v="512" actId="20577"/>
          <ac:spMkLst>
            <pc:docMk/>
            <pc:sldMk cId="3829608702" sldId="260"/>
            <ac:spMk id="3" creationId="{40A4BF63-357E-0766-8F5B-BB0E17894B64}"/>
          </ac:spMkLst>
        </pc:spChg>
      </pc:sldChg>
      <pc:sldChg chg="del">
        <pc:chgData name="Sandra Moberg" userId="S::sandra.moberg@jamstalldhetsmyndigheten.se::d4d04b63-92d0-4fff-81ac-aeaba0b320ba" providerId="AD" clId="Web-{FAA00AEB-52E3-FFF7-D7C3-3D0800B643E8}" dt="2023-08-24T09:08:38.663" v="196"/>
        <pc:sldMkLst>
          <pc:docMk/>
          <pc:sldMk cId="509842811" sldId="261"/>
        </pc:sldMkLst>
      </pc:sldChg>
      <pc:sldChg chg="del">
        <pc:chgData name="Sandra Moberg" userId="S::sandra.moberg@jamstalldhetsmyndigheten.se::d4d04b63-92d0-4fff-81ac-aeaba0b320ba" providerId="AD" clId="Web-{FAA00AEB-52E3-FFF7-D7C3-3D0800B643E8}" dt="2023-08-24T09:08:39.851" v="197"/>
        <pc:sldMkLst>
          <pc:docMk/>
          <pc:sldMk cId="2346005751" sldId="262"/>
        </pc:sldMkLst>
      </pc:sldChg>
      <pc:sldChg chg="modSp new">
        <pc:chgData name="Sandra Moberg" userId="S::sandra.moberg@jamstalldhetsmyndigheten.se::d4d04b63-92d0-4fff-81ac-aeaba0b320ba" providerId="AD" clId="Web-{FAA00AEB-52E3-FFF7-D7C3-3D0800B643E8}" dt="2023-08-24T09:21:53.722" v="505" actId="20577"/>
        <pc:sldMkLst>
          <pc:docMk/>
          <pc:sldMk cId="4124977954" sldId="263"/>
        </pc:sldMkLst>
        <pc:spChg chg="mod">
          <ac:chgData name="Sandra Moberg" userId="S::sandra.moberg@jamstalldhetsmyndigheten.se::d4d04b63-92d0-4fff-81ac-aeaba0b320ba" providerId="AD" clId="Web-{FAA00AEB-52E3-FFF7-D7C3-3D0800B643E8}" dt="2023-08-24T09:06:02.205" v="120" actId="20577"/>
          <ac:spMkLst>
            <pc:docMk/>
            <pc:sldMk cId="4124977954" sldId="263"/>
            <ac:spMk id="2" creationId="{76DC4E1B-FE9C-D28F-24E7-9D5CD0FA7853}"/>
          </ac:spMkLst>
        </pc:spChg>
        <pc:spChg chg="mod">
          <ac:chgData name="Sandra Moberg" userId="S::sandra.moberg@jamstalldhetsmyndigheten.se::d4d04b63-92d0-4fff-81ac-aeaba0b320ba" providerId="AD" clId="Web-{FAA00AEB-52E3-FFF7-D7C3-3D0800B643E8}" dt="2023-08-24T09:21:53.722" v="505" actId="20577"/>
          <ac:spMkLst>
            <pc:docMk/>
            <pc:sldMk cId="4124977954" sldId="263"/>
            <ac:spMk id="3" creationId="{2604571F-43D0-9531-2E77-98B9769C4277}"/>
          </ac:spMkLst>
        </pc:spChg>
      </pc:sldChg>
    </pc:docChg>
  </pc:docChgLst>
  <pc:docChgLst>
    <pc:chgData name="Ellen Thorell" userId="S::ellen.thorell@jamstalldhetsmyndigheten.se::53ea74df-b8f6-4217-8c18-9e3c2ed1c989" providerId="AD" clId="Web-{2325EB0C-C19A-CBDD-690E-B4B06A6A78B3}"/>
    <pc:docChg chg="modSld">
      <pc:chgData name="Ellen Thorell" userId="S::ellen.thorell@jamstalldhetsmyndigheten.se::53ea74df-b8f6-4217-8c18-9e3c2ed1c989" providerId="AD" clId="Web-{2325EB0C-C19A-CBDD-690E-B4B06A6A78B3}" dt="2023-08-24T11:46:24.451" v="55" actId="20577"/>
      <pc:docMkLst>
        <pc:docMk/>
      </pc:docMkLst>
      <pc:sldChg chg="modSp">
        <pc:chgData name="Ellen Thorell" userId="S::ellen.thorell@jamstalldhetsmyndigheten.se::53ea74df-b8f6-4217-8c18-9e3c2ed1c989" providerId="AD" clId="Web-{2325EB0C-C19A-CBDD-690E-B4B06A6A78B3}" dt="2023-08-24T11:41:27.909" v="2" actId="20577"/>
        <pc:sldMkLst>
          <pc:docMk/>
          <pc:sldMk cId="735591462" sldId="257"/>
        </pc:sldMkLst>
        <pc:spChg chg="mod">
          <ac:chgData name="Ellen Thorell" userId="S::ellen.thorell@jamstalldhetsmyndigheten.se::53ea74df-b8f6-4217-8c18-9e3c2ed1c989" providerId="AD" clId="Web-{2325EB0C-C19A-CBDD-690E-B4B06A6A78B3}" dt="2023-08-24T11:41:27.909" v="2" actId="20577"/>
          <ac:spMkLst>
            <pc:docMk/>
            <pc:sldMk cId="735591462" sldId="257"/>
            <ac:spMk id="3" creationId="{B60C169F-52B6-6136-9DCC-86BA68EBD117}"/>
          </ac:spMkLst>
        </pc:spChg>
      </pc:sldChg>
      <pc:sldChg chg="modSp">
        <pc:chgData name="Ellen Thorell" userId="S::ellen.thorell@jamstalldhetsmyndigheten.se::53ea74df-b8f6-4217-8c18-9e3c2ed1c989" providerId="AD" clId="Web-{2325EB0C-C19A-CBDD-690E-B4B06A6A78B3}" dt="2023-08-24T11:42:52.303" v="26" actId="20577"/>
        <pc:sldMkLst>
          <pc:docMk/>
          <pc:sldMk cId="2652951960" sldId="258"/>
        </pc:sldMkLst>
        <pc:spChg chg="mod">
          <ac:chgData name="Ellen Thorell" userId="S::ellen.thorell@jamstalldhetsmyndigheten.se::53ea74df-b8f6-4217-8c18-9e3c2ed1c989" providerId="AD" clId="Web-{2325EB0C-C19A-CBDD-690E-B4B06A6A78B3}" dt="2023-08-24T11:42:52.303" v="26" actId="20577"/>
          <ac:spMkLst>
            <pc:docMk/>
            <pc:sldMk cId="2652951960" sldId="258"/>
            <ac:spMk id="3" creationId="{9EF67BB9-25C6-8AC6-87D7-680284331C85}"/>
          </ac:spMkLst>
        </pc:spChg>
      </pc:sldChg>
      <pc:sldChg chg="modSp">
        <pc:chgData name="Ellen Thorell" userId="S::ellen.thorell@jamstalldhetsmyndigheten.se::53ea74df-b8f6-4217-8c18-9e3c2ed1c989" providerId="AD" clId="Web-{2325EB0C-C19A-CBDD-690E-B4B06A6A78B3}" dt="2023-08-24T11:46:24.451" v="55" actId="20577"/>
        <pc:sldMkLst>
          <pc:docMk/>
          <pc:sldMk cId="3829608702" sldId="260"/>
        </pc:sldMkLst>
        <pc:spChg chg="mod">
          <ac:chgData name="Ellen Thorell" userId="S::ellen.thorell@jamstalldhetsmyndigheten.se::53ea74df-b8f6-4217-8c18-9e3c2ed1c989" providerId="AD" clId="Web-{2325EB0C-C19A-CBDD-690E-B4B06A6A78B3}" dt="2023-08-24T11:46:24.451" v="55" actId="20577"/>
          <ac:spMkLst>
            <pc:docMk/>
            <pc:sldMk cId="3829608702" sldId="260"/>
            <ac:spMk id="2" creationId="{4707B73B-D127-86F7-54AA-CF5D9C8EAA8A}"/>
          </ac:spMkLst>
        </pc:spChg>
        <pc:spChg chg="mod">
          <ac:chgData name="Ellen Thorell" userId="S::ellen.thorell@jamstalldhetsmyndigheten.se::53ea74df-b8f6-4217-8c18-9e3c2ed1c989" providerId="AD" clId="Web-{2325EB0C-C19A-CBDD-690E-B4B06A6A78B3}" dt="2023-08-24T11:45:38.434" v="44" actId="20577"/>
          <ac:spMkLst>
            <pc:docMk/>
            <pc:sldMk cId="3829608702" sldId="260"/>
            <ac:spMk id="3" creationId="{40A4BF63-357E-0766-8F5B-BB0E17894B64}"/>
          </ac:spMkLst>
        </pc:spChg>
      </pc:sldChg>
    </pc:docChg>
  </pc:docChgLst>
  <pc:docChgLst>
    <pc:chgData name="Ellen Thorell" userId="53ea74df-b8f6-4217-8c18-9e3c2ed1c989" providerId="ADAL" clId="{42B5D685-064B-4990-8CBD-269E8490D55C}"/>
    <pc:docChg chg="modSld">
      <pc:chgData name="Ellen Thorell" userId="53ea74df-b8f6-4217-8c18-9e3c2ed1c989" providerId="ADAL" clId="{42B5D685-064B-4990-8CBD-269E8490D55C}" dt="2023-11-30T12:53:54.820" v="18" actId="20577"/>
      <pc:docMkLst>
        <pc:docMk/>
      </pc:docMkLst>
      <pc:sldChg chg="modSp mod">
        <pc:chgData name="Ellen Thorell" userId="53ea74df-b8f6-4217-8c18-9e3c2ed1c989" providerId="ADAL" clId="{42B5D685-064B-4990-8CBD-269E8490D55C}" dt="2023-11-30T12:53:13.903" v="4" actId="20577"/>
        <pc:sldMkLst>
          <pc:docMk/>
          <pc:sldMk cId="2652951960" sldId="258"/>
        </pc:sldMkLst>
        <pc:spChg chg="mod">
          <ac:chgData name="Ellen Thorell" userId="53ea74df-b8f6-4217-8c18-9e3c2ed1c989" providerId="ADAL" clId="{42B5D685-064B-4990-8CBD-269E8490D55C}" dt="2023-11-30T12:53:13.903" v="4" actId="20577"/>
          <ac:spMkLst>
            <pc:docMk/>
            <pc:sldMk cId="2652951960" sldId="258"/>
            <ac:spMk id="3" creationId="{9EF67BB9-25C6-8AC6-87D7-680284331C85}"/>
          </ac:spMkLst>
        </pc:spChg>
      </pc:sldChg>
      <pc:sldChg chg="modSp mod">
        <pc:chgData name="Ellen Thorell" userId="53ea74df-b8f6-4217-8c18-9e3c2ed1c989" providerId="ADAL" clId="{42B5D685-064B-4990-8CBD-269E8490D55C}" dt="2023-11-30T12:53:54.820" v="18" actId="20577"/>
        <pc:sldMkLst>
          <pc:docMk/>
          <pc:sldMk cId="3829608702" sldId="260"/>
        </pc:sldMkLst>
        <pc:spChg chg="mod">
          <ac:chgData name="Ellen Thorell" userId="53ea74df-b8f6-4217-8c18-9e3c2ed1c989" providerId="ADAL" clId="{42B5D685-064B-4990-8CBD-269E8490D55C}" dt="2023-11-30T12:53:54.820" v="18" actId="20577"/>
          <ac:spMkLst>
            <pc:docMk/>
            <pc:sldMk cId="3829608702" sldId="260"/>
            <ac:spMk id="3" creationId="{40A4BF63-357E-0766-8F5B-BB0E17894B64}"/>
          </ac:spMkLst>
        </pc:spChg>
      </pc:sldChg>
    </pc:docChg>
  </pc:docChgLst>
  <pc:docChgLst>
    <pc:chgData name="Jennifer Bolin" userId="5f0fdfe9-f69d-4cfa-aeee-ad30869a8e2c" providerId="ADAL" clId="{B8ECDF96-31CE-47FA-AAC2-A7D0895687EC}"/>
    <pc:docChg chg="modSld">
      <pc:chgData name="Jennifer Bolin" userId="5f0fdfe9-f69d-4cfa-aeee-ad30869a8e2c" providerId="ADAL" clId="{B8ECDF96-31CE-47FA-AAC2-A7D0895687EC}" dt="2022-10-26T08:37:47.731" v="0" actId="20577"/>
      <pc:docMkLst>
        <pc:docMk/>
      </pc:docMkLst>
      <pc:sldChg chg="modSp mod">
        <pc:chgData name="Jennifer Bolin" userId="5f0fdfe9-f69d-4cfa-aeee-ad30869a8e2c" providerId="ADAL" clId="{B8ECDF96-31CE-47FA-AAC2-A7D0895687EC}" dt="2022-10-26T08:37:47.731" v="0" actId="20577"/>
        <pc:sldMkLst>
          <pc:docMk/>
          <pc:sldMk cId="735591462" sldId="257"/>
        </pc:sldMkLst>
        <pc:spChg chg="mod">
          <ac:chgData name="Jennifer Bolin" userId="5f0fdfe9-f69d-4cfa-aeee-ad30869a8e2c" providerId="ADAL" clId="{B8ECDF96-31CE-47FA-AAC2-A7D0895687EC}" dt="2022-10-26T08:37:47.731" v="0" actId="20577"/>
          <ac:spMkLst>
            <pc:docMk/>
            <pc:sldMk cId="735591462" sldId="257"/>
            <ac:spMk id="3" creationId="{B60C169F-52B6-6136-9DCC-86BA68EBD117}"/>
          </ac:spMkLst>
        </pc:spChg>
      </pc:sldChg>
    </pc:docChg>
  </pc:docChgLst>
  <pc:docChgLst>
    <pc:chgData name="Johanna Sjons" userId="2bc9edcc-be26-42de-b75d-4f5b9435c751" providerId="ADAL" clId="{343113BB-7058-42D8-8F5A-7F99FB757D75}"/>
    <pc:docChg chg="custSel modSld">
      <pc:chgData name="Johanna Sjons" userId="2bc9edcc-be26-42de-b75d-4f5b9435c751" providerId="ADAL" clId="{343113BB-7058-42D8-8F5A-7F99FB757D75}" dt="2022-06-29T12:26:11.715" v="295" actId="20577"/>
      <pc:docMkLst>
        <pc:docMk/>
      </pc:docMkLst>
      <pc:sldChg chg="modSp mod">
        <pc:chgData name="Johanna Sjons" userId="2bc9edcc-be26-42de-b75d-4f5b9435c751" providerId="ADAL" clId="{343113BB-7058-42D8-8F5A-7F99FB757D75}" dt="2022-06-29T12:23:15.448" v="168" actId="20577"/>
        <pc:sldMkLst>
          <pc:docMk/>
          <pc:sldMk cId="1012532785" sldId="256"/>
        </pc:sldMkLst>
        <pc:spChg chg="mod">
          <ac:chgData name="Johanna Sjons" userId="2bc9edcc-be26-42de-b75d-4f5b9435c751" providerId="ADAL" clId="{343113BB-7058-42D8-8F5A-7F99FB757D75}" dt="2022-06-29T12:23:15.448" v="168" actId="20577"/>
          <ac:spMkLst>
            <pc:docMk/>
            <pc:sldMk cId="1012532785" sldId="256"/>
            <ac:spMk id="2" creationId="{8EBB0DDD-F0EB-9AA4-0729-5A7D644F552B}"/>
          </ac:spMkLst>
        </pc:spChg>
      </pc:sldChg>
      <pc:sldChg chg="modSp mod modNotesTx">
        <pc:chgData name="Johanna Sjons" userId="2bc9edcc-be26-42de-b75d-4f5b9435c751" providerId="ADAL" clId="{343113BB-7058-42D8-8F5A-7F99FB757D75}" dt="2022-06-29T12:23:32.008" v="214" actId="20577"/>
        <pc:sldMkLst>
          <pc:docMk/>
          <pc:sldMk cId="735591462" sldId="257"/>
        </pc:sldMkLst>
        <pc:spChg chg="mod">
          <ac:chgData name="Johanna Sjons" userId="2bc9edcc-be26-42de-b75d-4f5b9435c751" providerId="ADAL" clId="{343113BB-7058-42D8-8F5A-7F99FB757D75}" dt="2022-06-29T12:23:32.008" v="214" actId="20577"/>
          <ac:spMkLst>
            <pc:docMk/>
            <pc:sldMk cId="735591462" sldId="257"/>
            <ac:spMk id="3" creationId="{B60C169F-52B6-6136-9DCC-86BA68EBD117}"/>
          </ac:spMkLst>
        </pc:spChg>
      </pc:sldChg>
      <pc:sldChg chg="modNotesTx">
        <pc:chgData name="Johanna Sjons" userId="2bc9edcc-be26-42de-b75d-4f5b9435c751" providerId="ADAL" clId="{343113BB-7058-42D8-8F5A-7F99FB757D75}" dt="2022-06-29T12:26:11.715" v="295" actId="20577"/>
        <pc:sldMkLst>
          <pc:docMk/>
          <pc:sldMk cId="2652951960" sldId="258"/>
        </pc:sldMkLst>
      </pc:sldChg>
    </pc:docChg>
  </pc:docChgLst>
  <pc:docChgLst>
    <pc:chgData name="Sandra Moberg" userId="d4d04b63-92d0-4fff-81ac-aeaba0b320ba" providerId="ADAL" clId="{AD7D8DA1-07BB-40DE-BFC9-2035BD75006C}"/>
    <pc:docChg chg="undo custSel delSld modSld">
      <pc:chgData name="Sandra Moberg" userId="d4d04b63-92d0-4fff-81ac-aeaba0b320ba" providerId="ADAL" clId="{AD7D8DA1-07BB-40DE-BFC9-2035BD75006C}" dt="2023-11-30T12:30:51.223" v="1061" actId="20577"/>
      <pc:docMkLst>
        <pc:docMk/>
      </pc:docMkLst>
      <pc:sldChg chg="modSp mod">
        <pc:chgData name="Sandra Moberg" userId="d4d04b63-92d0-4fff-81ac-aeaba0b320ba" providerId="ADAL" clId="{AD7D8DA1-07BB-40DE-BFC9-2035BD75006C}" dt="2023-11-23T09:42:53.179" v="21" actId="20577"/>
        <pc:sldMkLst>
          <pc:docMk/>
          <pc:sldMk cId="1012532785" sldId="256"/>
        </pc:sldMkLst>
        <pc:spChg chg="mod">
          <ac:chgData name="Sandra Moberg" userId="d4d04b63-92d0-4fff-81ac-aeaba0b320ba" providerId="ADAL" clId="{AD7D8DA1-07BB-40DE-BFC9-2035BD75006C}" dt="2023-11-23T09:42:53.179" v="21" actId="20577"/>
          <ac:spMkLst>
            <pc:docMk/>
            <pc:sldMk cId="1012532785" sldId="256"/>
            <ac:spMk id="2" creationId="{8EBB0DDD-F0EB-9AA4-0729-5A7D644F552B}"/>
          </ac:spMkLst>
        </pc:spChg>
      </pc:sldChg>
      <pc:sldChg chg="modSp mod">
        <pc:chgData name="Sandra Moberg" userId="d4d04b63-92d0-4fff-81ac-aeaba0b320ba" providerId="ADAL" clId="{AD7D8DA1-07BB-40DE-BFC9-2035BD75006C}" dt="2023-11-23T10:11:25.375" v="1060"/>
        <pc:sldMkLst>
          <pc:docMk/>
          <pc:sldMk cId="2652951960" sldId="258"/>
        </pc:sldMkLst>
        <pc:spChg chg="mod">
          <ac:chgData name="Sandra Moberg" userId="d4d04b63-92d0-4fff-81ac-aeaba0b320ba" providerId="ADAL" clId="{AD7D8DA1-07BB-40DE-BFC9-2035BD75006C}" dt="2023-11-23T09:43:29.211" v="65" actId="20577"/>
          <ac:spMkLst>
            <pc:docMk/>
            <pc:sldMk cId="2652951960" sldId="258"/>
            <ac:spMk id="2" creationId="{883870B4-748D-D6E7-A3CF-9B86A71965C0}"/>
          </ac:spMkLst>
        </pc:spChg>
        <pc:spChg chg="mod">
          <ac:chgData name="Sandra Moberg" userId="d4d04b63-92d0-4fff-81ac-aeaba0b320ba" providerId="ADAL" clId="{AD7D8DA1-07BB-40DE-BFC9-2035BD75006C}" dt="2023-11-23T10:11:25.375" v="1060"/>
          <ac:spMkLst>
            <pc:docMk/>
            <pc:sldMk cId="2652951960" sldId="258"/>
            <ac:spMk id="3" creationId="{9EF67BB9-25C6-8AC6-87D7-680284331C85}"/>
          </ac:spMkLst>
        </pc:spChg>
      </pc:sldChg>
      <pc:sldChg chg="modSp mod">
        <pc:chgData name="Sandra Moberg" userId="d4d04b63-92d0-4fff-81ac-aeaba0b320ba" providerId="ADAL" clId="{AD7D8DA1-07BB-40DE-BFC9-2035BD75006C}" dt="2023-11-30T12:30:51.223" v="1061" actId="20577"/>
        <pc:sldMkLst>
          <pc:docMk/>
          <pc:sldMk cId="3829608702" sldId="260"/>
        </pc:sldMkLst>
        <pc:spChg chg="mod">
          <ac:chgData name="Sandra Moberg" userId="d4d04b63-92d0-4fff-81ac-aeaba0b320ba" providerId="ADAL" clId="{AD7D8DA1-07BB-40DE-BFC9-2035BD75006C}" dt="2023-11-30T12:30:51.223" v="1061" actId="20577"/>
          <ac:spMkLst>
            <pc:docMk/>
            <pc:sldMk cId="3829608702" sldId="260"/>
            <ac:spMk id="3" creationId="{40A4BF63-357E-0766-8F5B-BB0E17894B64}"/>
          </ac:spMkLst>
        </pc:spChg>
      </pc:sldChg>
      <pc:sldChg chg="del">
        <pc:chgData name="Sandra Moberg" userId="d4d04b63-92d0-4fff-81ac-aeaba0b320ba" providerId="ADAL" clId="{AD7D8DA1-07BB-40DE-BFC9-2035BD75006C}" dt="2023-11-23T09:48:43.443" v="451" actId="47"/>
        <pc:sldMkLst>
          <pc:docMk/>
          <pc:sldMk cId="4124977954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5EAD6-5F71-4F80-817C-533B471AE781}" type="datetimeFigureOut">
              <a:rPr lang="sv-SE" smtClean="0"/>
              <a:t>2023-11-30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0EE80-7C40-46EB-B946-AA40360701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462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C0EE80-7C40-46EB-B946-AA40360701D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6832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sv-SE" sz="1800"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C0EE80-7C40-46EB-B946-AA40360701D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5845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828040">
              <a:lnSpc>
                <a:spcPct val="107000"/>
              </a:lnSpc>
              <a:spcAft>
                <a:spcPts val="800"/>
              </a:spcAft>
            </a:pPr>
            <a:endParaRPr lang="sv-SE" sz="1800">
              <a:cs typeface="Calibri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C0EE80-7C40-46EB-B946-AA40360701D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136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F3C196-400B-7F85-385F-4288035BB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A3B9B90-AB4C-E500-201F-F993A7FB5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A8FD227-B0FF-4FA2-5CCE-0EDF21427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5703-50BB-4E68-B986-D3637AA57A90}" type="datetimeFigureOut">
              <a:rPr lang="sv-SE" smtClean="0"/>
              <a:t>2023-11-30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00C20D7-46B1-1BF5-5482-55D6922B2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019D47-B7F1-4B36-440F-6C73A32BA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0629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4CD1A6-E209-2D72-1E98-89C254E15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2B67426-B330-76F0-5763-36C1ACDE3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56D6E83-5F85-14CC-EA60-21F840C9B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5703-50BB-4E68-B986-D3637AA57A90}" type="datetimeFigureOut">
              <a:rPr lang="sv-SE" smtClean="0"/>
              <a:t>2023-11-30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0555FB2-490F-A2FA-94F6-A22735730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8E180CF-84B6-676F-55CD-C574A66B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049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D92A321-A075-FA63-96E9-FE7948B3F8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5273A14-9A40-9589-48C4-BD5E77223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99B7E5E-62B8-A909-D7A7-27E3A4CF0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5703-50BB-4E68-B986-D3637AA57A90}" type="datetimeFigureOut">
              <a:rPr lang="sv-SE" smtClean="0"/>
              <a:t>2023-11-30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07E04FF-0848-9A41-69F5-7C281560D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240102F-3138-8B39-26C6-74DBFDF9F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013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F632E7-F824-E9CA-998F-D4FB72CDC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D235C8-A5F3-EA24-4806-092834496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678052B-D27D-3929-666D-5CF39D4C2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5703-50BB-4E68-B986-D3637AA57A90}" type="datetimeFigureOut">
              <a:rPr lang="sv-SE" smtClean="0"/>
              <a:t>2023-11-30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446C17-8EC2-771A-EC70-013F8160E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8295A3-A1DD-81D3-E32D-7D1F85487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707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804FE6-60E1-B650-8483-A3F77671B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61E673-C1A4-1851-9CEC-7E8EB3364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826F3CA-6699-4405-4D08-8684F85A5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5703-50BB-4E68-B986-D3637AA57A90}" type="datetimeFigureOut">
              <a:rPr lang="sv-SE" smtClean="0"/>
              <a:t>2023-11-30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9124DE8-17B5-6064-3D97-6198349F3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FC28C3A-14EE-306F-C03B-F72D678F0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146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C7DEE3-67A3-32D5-E713-572F2D0A2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9999BB-2A7C-361F-923E-50CF5759D2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C68EBC1-2E45-B406-B5D4-7490014E2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F62A368-F54C-249C-50F7-BF00E3BF4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5703-50BB-4E68-B986-D3637AA57A90}" type="datetimeFigureOut">
              <a:rPr lang="sv-SE" smtClean="0"/>
              <a:t>2023-11-30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44E5CF-D2E6-58E3-F237-F9361CEAE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27D022B-8619-6160-0331-D84EEEB77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653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7403FF-CA49-12CC-4B84-F0DBF5EAF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6B8A46F-F002-8144-3334-DF894785B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B128263-E42D-B88D-B7D7-122AD2064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DFD2A99-9505-EA88-B3EE-2A48ED47C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B4662CF-3941-59FE-AF8A-5E18D26BF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5A489C5-25DB-7CF0-3DB0-53ED82ABA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5703-50BB-4E68-B986-D3637AA57A90}" type="datetimeFigureOut">
              <a:rPr lang="sv-SE" smtClean="0"/>
              <a:t>2023-11-30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C28CC59-9005-0FBD-AC3A-F8CB1F45C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03817A0-8CB3-CE7A-1B6A-4A8AADB7F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490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BD6D42-F562-5E2E-12B2-38A1F54D8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8EE27EE-577A-EE9B-821F-A08805E83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5703-50BB-4E68-B986-D3637AA57A90}" type="datetimeFigureOut">
              <a:rPr lang="sv-SE" smtClean="0"/>
              <a:t>2023-11-30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CD43209-4B2D-2122-1D0E-7E7B881F0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E880099-CFD6-43E7-2F22-F45990DB2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1191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E25F6C2-48F1-757C-2291-27DBE0EBE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5703-50BB-4E68-B986-D3637AA57A90}" type="datetimeFigureOut">
              <a:rPr lang="sv-SE" smtClean="0"/>
              <a:t>2023-11-30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4379D14-9D42-AFCC-1EC9-609B56699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FACAE48-D320-0647-7CA5-149F6284C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201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7B78E2-D8B9-998B-ACDE-2D858845C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BFD3119-33FC-23A7-9662-8C970A30C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1AAD73A-00D5-36C8-A6C1-363E7B959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88E5F46-DFB9-155A-F0BD-B5A31E77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5703-50BB-4E68-B986-D3637AA57A90}" type="datetimeFigureOut">
              <a:rPr lang="sv-SE" smtClean="0"/>
              <a:t>2023-11-30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E159CCE-F2FF-03A4-E664-CA3878D93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07D0FE3-F51E-5DF8-9BA2-2791CEEC2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83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19BD46-6499-921F-CE66-713CBF618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956AF87-1B71-B230-FE1C-97D8955196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CE645DB-FD43-B63F-7308-957FC18C6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C7172F1-5DAF-F311-368A-C2AEC9FA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5703-50BB-4E68-B986-D3637AA57A90}" type="datetimeFigureOut">
              <a:rPr lang="sv-SE" smtClean="0"/>
              <a:t>2023-11-30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F1E23CB-3C02-0D8A-1296-4A51FABB9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0400B34-FD7B-E3B9-457F-1459D6490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646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EDC9D2F-340A-E4AC-A36E-7CBBED7DB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84B2E4E-9354-343C-B675-BE0C967B0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4946675-4ED2-82A5-E730-F435196EC7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45703-50BB-4E68-B986-D3637AA57A90}" type="datetimeFigureOut">
              <a:rPr lang="sv-SE" smtClean="0"/>
              <a:t>2023-11-30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F32FB5-67AF-BE26-D307-D7FEAFC60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ADD6F2-8A5B-2FC5-F231-2C7ACFFE54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C5E01-AAF5-4713-AAF4-7968846D8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44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BB0DDD-F0EB-9AA4-0729-5A7D644F55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/>
              <a:t>Mall för presentation till seminarietillfälle om ledning och styrning JiHU </a:t>
            </a:r>
            <a:endParaRPr lang="sv-SE">
              <a:cs typeface="Calibri Light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667FAB-61C8-BC30-26AC-6DDE13ACE3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2532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D50361-8DC6-8E8E-3556-38A85D8A1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Anvisningar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0C169F-52B6-6136-9DCC-86BA68EBD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Presentationen hålls av ledningsfunktion</a:t>
            </a:r>
          </a:p>
          <a:p>
            <a:r>
              <a:rPr lang="sv-SE"/>
              <a:t>7 min per lärosäte</a:t>
            </a:r>
            <a:endParaRPr lang="sv-SE">
              <a:cs typeface="Calibri"/>
            </a:endParaRPr>
          </a:p>
          <a:p>
            <a:r>
              <a:rPr lang="sv-SE"/>
              <a:t>Skicka bilderna senast en vecka inför seminarietillfället så vi kan sätta samman ett bildspel</a:t>
            </a:r>
            <a:endParaRPr lang="sv-SE">
              <a:cs typeface="Calibri"/>
            </a:endParaRPr>
          </a:p>
          <a:p>
            <a:r>
              <a:rPr lang="sv-SE"/>
              <a:t>Syftet är att skapa bra förutsättningar för samtal mellan lärosäten</a:t>
            </a:r>
            <a:endParaRPr lang="sv-SE">
              <a:cs typeface="Calibri" panose="020F0502020204030204"/>
            </a:endParaRPr>
          </a:p>
          <a:p>
            <a:r>
              <a:rPr lang="sv-SE"/>
              <a:t>Använd gärna er egen mall för </a:t>
            </a:r>
            <a:r>
              <a:rPr lang="sv-SE" err="1"/>
              <a:t>PPt</a:t>
            </a:r>
          </a:p>
        </p:txBody>
      </p:sp>
    </p:spTree>
    <p:extLst>
      <p:ext uri="{BB962C8B-B14F-4D97-AF65-F5344CB8AC3E}">
        <p14:creationId xmlns:p14="http://schemas.microsoft.com/office/powerpoint/2010/main" val="735591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3870B4-748D-D6E7-A3CF-9B86A7196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Ledning och styrning av jämställdhetsarbetet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F67BB9-25C6-8AC6-87D7-680284331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cs typeface="Calibri"/>
              </a:rPr>
              <a:t>Presentera kort: </a:t>
            </a:r>
            <a:endParaRPr lang="sv-SE" dirty="0"/>
          </a:p>
          <a:p>
            <a:pPr lvl="1"/>
            <a:r>
              <a:rPr lang="sv-SE" dirty="0">
                <a:cs typeface="Calibri"/>
              </a:rPr>
              <a:t>Hur ni styr och leder jämställdhetsarbetet på olika nivåer (ni kan exempelvis beskriva styrformer, styrdokument, ansvarsfördelning, mandat, resurser)</a:t>
            </a:r>
          </a:p>
          <a:p>
            <a:pPr lvl="1"/>
            <a:r>
              <a:rPr lang="sv-SE" dirty="0">
                <a:cs typeface="Calibri"/>
              </a:rPr>
              <a:t>Hur ledning och styrning skapar förutsättningar för ert lärosäte att omsätta er inriktning för jämställdhetsintegrering </a:t>
            </a:r>
          </a:p>
          <a:p>
            <a:pPr lvl="1"/>
            <a:r>
              <a:rPr lang="sv-SE" dirty="0">
                <a:cs typeface="Calibri"/>
              </a:rPr>
              <a:t>Hur ledning och styrning av jämställdhetsarbetet har utvecklats/förändrats sedan JiHU-uppdragets start 2016</a:t>
            </a:r>
          </a:p>
          <a:p>
            <a:pPr lvl="1"/>
            <a:endParaRPr lang="sv-S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2951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07B73B-D127-86F7-54AA-CF5D9C8EA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Lärande exempel </a:t>
            </a:r>
            <a:endParaRPr lang="sv-SE">
              <a:cs typeface="Calibri Ligh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0A4BF63-357E-0766-8F5B-BB0E17894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cs typeface="Calibri"/>
              </a:rPr>
              <a:t>Presentera</a:t>
            </a:r>
          </a:p>
          <a:p>
            <a:pPr lvl="1"/>
            <a:r>
              <a:rPr lang="sv-SE" dirty="0">
                <a:cs typeface="Calibri"/>
              </a:rPr>
              <a:t>Ett exempel då ledning och styrning bidragit till att ni har nått resultat i arbetet (resultat i form av mer jämställda villkor, förutsättningar eller möjligheter för studenter och/eller medarbetare)</a:t>
            </a:r>
          </a:p>
          <a:p>
            <a:pPr lvl="1"/>
            <a:r>
              <a:rPr lang="sv-SE" dirty="0">
                <a:cs typeface="Calibri"/>
              </a:rPr>
              <a:t>Ett exempel på ett dilemma eller en utmaning ni identifierat kopplat till lärosätets ledning och styrning av arbetet</a:t>
            </a:r>
          </a:p>
          <a:p>
            <a:pPr lvl="1"/>
            <a:r>
              <a:rPr lang="sv-SE" dirty="0">
                <a:cs typeface="Calibri"/>
              </a:rPr>
              <a:t>Ge gärna så konkreta exempel som möjligt  </a:t>
            </a:r>
          </a:p>
          <a:p>
            <a:pPr lvl="1"/>
            <a:endParaRPr lang="sv-S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9608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9B23FDB3639F4DAF72B27A173B421F" ma:contentTypeVersion="15" ma:contentTypeDescription="Skapa ett nytt dokument." ma:contentTypeScope="" ma:versionID="0009d07e8a8155b607c2a9a2c5bde49c">
  <xsd:schema xmlns:xsd="http://www.w3.org/2001/XMLSchema" xmlns:xs="http://www.w3.org/2001/XMLSchema" xmlns:p="http://schemas.microsoft.com/office/2006/metadata/properties" xmlns:ns2="2eb04464-2abe-463b-9859-5da49c289782" xmlns:ns3="a9d4d811-1907-43d0-941b-787228262afc" targetNamespace="http://schemas.microsoft.com/office/2006/metadata/properties" ma:root="true" ma:fieldsID="67bf40b00472fea1599ba5c43a239e8b" ns2:_="" ns3:_="">
    <xsd:import namespace="2eb04464-2abe-463b-9859-5da49c289782"/>
    <xsd:import namespace="a9d4d811-1907-43d0-941b-787228262a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b04464-2abe-463b-9859-5da49c2897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d4d811-1907-43d0-941b-787228262a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9d4d811-1907-43d0-941b-787228262afc">
      <UserInfo>
        <DisplayName>Ellen Thorell</DisplayName>
        <AccountId>177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BA3A7A5-2377-4036-AA02-0F4E343BB7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C17AA8-B505-4698-88B5-E437840ADADC}">
  <ds:schemaRefs>
    <ds:schemaRef ds:uri="2eb04464-2abe-463b-9859-5da49c289782"/>
    <ds:schemaRef ds:uri="a9d4d811-1907-43d0-941b-787228262af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8ED9974-CF30-41D4-96E2-87B65E364E15}">
  <ds:schemaRefs>
    <ds:schemaRef ds:uri="http://schemas.microsoft.com/office/2006/documentManagement/types"/>
    <ds:schemaRef ds:uri="2eb04464-2abe-463b-9859-5da49c289782"/>
    <ds:schemaRef ds:uri="http://purl.org/dc/terms/"/>
    <ds:schemaRef ds:uri="a9d4d811-1907-43d0-941b-787228262afc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176</Words>
  <Application>Microsoft Office PowerPoint</Application>
  <PresentationFormat>Bredbild</PresentationFormat>
  <Paragraphs>20</Paragraphs>
  <Slides>4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Mall för presentation till seminarietillfälle om ledning och styrning JiHU </vt:lpstr>
      <vt:lpstr>Anvisningar </vt:lpstr>
      <vt:lpstr>Ledning och styrning av jämställdhetsarbetet</vt:lpstr>
      <vt:lpstr>Lärande exempel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Mall för presentation till träff 1 JiM+</dc:title>
  <dc:creator>Johanna Sjons</dc:creator>
  <cp:lastModifiedBy>Ellen Thorell</cp:lastModifiedBy>
  <cp:revision>1</cp:revision>
  <dcterms:created xsi:type="dcterms:W3CDTF">2022-06-27T06:04:07Z</dcterms:created>
  <dcterms:modified xsi:type="dcterms:W3CDTF">2023-11-30T12:53:58Z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0x010100B29B23FDB3639F4DAF72B27A173B421F</vt:lpwstr>
  </property>
</Properties>
</file>